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35knkFa5PpWBCPjo+j8jmDnI0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87" y="278340"/>
            <a:ext cx="11886825" cy="630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iagram&#10;&#10;Description automatically generated" id="135" name="Google Shape;1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45" y="374904"/>
            <a:ext cx="11522510" cy="610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40" name="Google Shape;1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82" y="139650"/>
            <a:ext cx="10758475" cy="59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46" name="Google Shape;1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94" y="384048"/>
            <a:ext cx="11488012" cy="608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" y="141123"/>
            <a:ext cx="11944350" cy="31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30648"/>
            <a:ext cx="11887200" cy="25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53" name="Google Shape;1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6" y="228600"/>
            <a:ext cx="12074487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58" name="Google Shape;1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04" y="256032"/>
            <a:ext cx="11970991" cy="634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800" y="1977750"/>
            <a:ext cx="5944699" cy="33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164" name="Google Shape;1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96" y="290750"/>
            <a:ext cx="11840007" cy="62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able&#10;&#10;Description automatically generated" id="169" name="Google Shape;1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452"/>
            <a:ext cx="12229730" cy="648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74" name="Google Shape;1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495" y="309038"/>
            <a:ext cx="11771010" cy="623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eams&#10;&#10;Description automatically generated" id="179" name="Google Shape;1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6" y="228600"/>
            <a:ext cx="12074487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84" name="Google Shape;1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6487" y="146304"/>
            <a:ext cx="12384974" cy="656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3259400" y="1921825"/>
            <a:ext cx="5934600" cy="43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38" y="2690560"/>
            <a:ext cx="10749525" cy="29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2050" y="445825"/>
            <a:ext cx="75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472050" y="1507975"/>
            <a:ext cx="486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3. Road Map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4. User Story Map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5. Jira Road Map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6. Kanban Board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7. Tasks for User Stories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8. Burndown Chart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9. BRM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10. Context Diagram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RCT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5336850" y="1507975"/>
            <a:ext cx="486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User Stories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 Architecture Diagram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14. ER Diagrams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15. Source Code Sample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 Acceptance Tests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17. Test Execution Log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 Jenkins Demo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19. Jenkins Progress Report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20. Application Demo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91" name="Google Shape;1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1168"/>
            <a:ext cx="12177982" cy="6455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able, Excel&#10;&#10;Description automatically generated" id="96" name="Google Shape;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54" y="212271"/>
            <a:ext cx="12136091" cy="643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01" name="Google Shape;1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481" y="192024"/>
            <a:ext cx="12212481" cy="647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0" cy="576487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 txBox="1"/>
          <p:nvPr/>
        </p:nvSpPr>
        <p:spPr>
          <a:xfrm>
            <a:off x="5282250" y="6457800"/>
            <a:ext cx="16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Jira Roadmap - Zo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59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 txBox="1"/>
          <p:nvPr/>
        </p:nvSpPr>
        <p:spPr>
          <a:xfrm>
            <a:off x="5304000" y="6321250"/>
            <a:ext cx="15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Kanban Board - Zo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18" name="Google Shape;11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6" y="210312"/>
            <a:ext cx="12143484" cy="64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00" y="810775"/>
            <a:ext cx="9250100" cy="55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124" name="Google Shape;12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988" y="164592"/>
            <a:ext cx="12315976" cy="652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50" y="1049035"/>
            <a:ext cx="11855950" cy="462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130" name="Google Shape;1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00" y="310896"/>
            <a:ext cx="11764000" cy="623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2023-03-03T21:29:43Z</dcterms:created>
  <dc:creator>DiSanto, Mr. Zo</dc:creator>
</cp:coreProperties>
</file>